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61022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Karel QUIZ #3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Karel Quiz 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576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 are never too old to set another goal or to dream a new dream. </a:t>
            </a:r>
            <a:r>
              <a:rPr lang="en-US" sz="2200" b="1" i="1" dirty="0"/>
              <a:t>” </a:t>
            </a:r>
          </a:p>
          <a:p>
            <a:pPr algn="ctr"/>
            <a:r>
              <a:rPr lang="en-US" sz="2200" b="1" i="1" dirty="0" smtClean="0"/>
              <a:t>-C.S. </a:t>
            </a:r>
            <a:r>
              <a:rPr lang="en-US" sz="2200" b="1" i="1" smtClean="0"/>
              <a:t>Lewis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4769</TotalTime>
  <Words>62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312</cp:revision>
  <dcterms:created xsi:type="dcterms:W3CDTF">2013-08-06T06:59:20Z</dcterms:created>
  <dcterms:modified xsi:type="dcterms:W3CDTF">2016-09-12T07:06:31Z</dcterms:modified>
</cp:coreProperties>
</file>