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72203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Estimate a limit using a numerical &amp; graphical approach.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The Limit of a Function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2.2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(#16)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are never too old to set another goal or to dream a new dream. ” </a:t>
            </a:r>
          </a:p>
          <a:p>
            <a:pPr algn="ctr"/>
            <a:r>
              <a:rPr lang="en-US" sz="2200" b="1" i="1" dirty="0"/>
              <a:t>-C.S. Lewis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297</cp:revision>
  <dcterms:created xsi:type="dcterms:W3CDTF">2013-08-06T06:59:20Z</dcterms:created>
  <dcterms:modified xsi:type="dcterms:W3CDTF">2016-09-08T17:00:32Z</dcterms:modified>
</cp:coreProperties>
</file>