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44251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2.6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Calendars Due!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2.6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Get grade reports signed!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9/30/16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“Never hate your haters, respect them. Because they are the ones who think that you’re better than them.” </a:t>
            </a:r>
          </a:p>
          <a:p>
            <a:pPr algn="ctr"/>
            <a:r>
              <a:rPr lang="en-US" sz="2200" b="1" i="1" dirty="0"/>
              <a:t>— 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4421</TotalTime>
  <Words>65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321</cp:revision>
  <dcterms:created xsi:type="dcterms:W3CDTF">2013-08-06T06:59:20Z</dcterms:created>
  <dcterms:modified xsi:type="dcterms:W3CDTF">2016-09-30T06:38:10Z</dcterms:modified>
</cp:coreProperties>
</file>