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63535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Continue work on writing code for Karel.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Karel Challenges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Challenge Problems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Work on Karel Challenges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Tower Builder (#24)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290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“Keep grinding. Someone you don’t even know is rooting for you, while someone you know isn’t.” </a:t>
            </a:r>
          </a:p>
          <a:p>
            <a:pPr algn="ctr"/>
            <a:r>
              <a:rPr lang="en-US" sz="2200" b="1" i="1" dirty="0"/>
              <a:t>— 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6054</TotalTime>
  <Words>66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331</cp:revision>
  <dcterms:created xsi:type="dcterms:W3CDTF">2013-08-06T06:59:20Z</dcterms:created>
  <dcterms:modified xsi:type="dcterms:W3CDTF">2016-09-28T06:14:00Z</dcterms:modified>
</cp:coreProperties>
</file>