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19955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Determine infinite limits from the left and from the right.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Limits at Infinity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“Be too busy working on your own grass to notice if theirs is green.” </a:t>
            </a:r>
            <a:endParaRPr lang="en-US" sz="2200" b="1" i="1" dirty="0" smtClean="0"/>
          </a:p>
          <a:p>
            <a:pPr algn="ctr"/>
            <a:r>
              <a:rPr lang="en-US" sz="2200" b="1" i="1" dirty="0" smtClean="0"/>
              <a:t>— </a:t>
            </a:r>
            <a:r>
              <a:rPr lang="en-US" sz="2200" b="1" i="1" dirty="0" err="1"/>
              <a:t>Chegg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4401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315</cp:revision>
  <dcterms:created xsi:type="dcterms:W3CDTF">2013-08-06T06:59:20Z</dcterms:created>
  <dcterms:modified xsi:type="dcterms:W3CDTF">2016-09-27T05:53:07Z</dcterms:modified>
</cp:coreProperties>
</file>