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8324842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Pass the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Midterm Exam!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    Math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      &amp;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   Science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  Midterms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Calculus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9/22/16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49834" y="3505200"/>
            <a:ext cx="3821875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 smtClean="0"/>
              <a:t>“You’re off to great places!</a:t>
            </a:r>
          </a:p>
          <a:p>
            <a:pPr algn="ctr"/>
            <a:r>
              <a:rPr lang="en-US" sz="2200" b="1" i="1" dirty="0" smtClean="0"/>
              <a:t>Today is your day! Your mountain is waiting, so… get on your way!”</a:t>
            </a:r>
            <a:r>
              <a:rPr lang="en-US" sz="2200" b="1" i="1" dirty="0"/>
              <a:t> </a:t>
            </a:r>
          </a:p>
          <a:p>
            <a:pPr algn="ctr"/>
            <a:r>
              <a:rPr lang="en-US" sz="2200" b="1" i="1" dirty="0"/>
              <a:t>— </a:t>
            </a:r>
            <a:r>
              <a:rPr lang="en-US" sz="2200" b="1" i="1" dirty="0" smtClean="0"/>
              <a:t>Dr. Seuss</a:t>
            </a:r>
            <a:endParaRPr lang="en-US" sz="22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" name="Picture 2" descr="http://www.schools.msd.k12.or.us/columbus/Images/Month%20Clip%20Art/Septemb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1241" y="5534214"/>
            <a:ext cx="2072648" cy="1104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4397</TotalTime>
  <Words>52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315</cp:revision>
  <dcterms:created xsi:type="dcterms:W3CDTF">2013-08-06T06:59:20Z</dcterms:created>
  <dcterms:modified xsi:type="dcterms:W3CDTF">2016-09-26T07:35:28Z</dcterms:modified>
</cp:coreProperties>
</file>