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69508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Midterm Exam!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r>
                        <a:rPr kumimoji="0" lang="en-US" sz="3200" b="1" i="0" u="sng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Semester Midterm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Turn in Binders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Part 1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of Midterm Exam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“Work like there is someone working 24 hours a day to take it all away from you.”</a:t>
            </a:r>
            <a:r>
              <a:rPr lang="en-US" sz="2200" b="1" i="1" dirty="0"/>
              <a:t> </a:t>
            </a:r>
            <a:endParaRPr lang="en-US" sz="2200" b="1" i="1" dirty="0" smtClean="0"/>
          </a:p>
          <a:p>
            <a:pPr algn="ctr"/>
            <a:r>
              <a:rPr lang="en-US" sz="2200" b="1" i="1" dirty="0" smtClean="0"/>
              <a:t>— </a:t>
            </a:r>
            <a:r>
              <a:rPr lang="en-US" sz="2200" b="1" i="1" dirty="0" smtClean="0"/>
              <a:t>Mark Cuban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6015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325</cp:revision>
  <dcterms:created xsi:type="dcterms:W3CDTF">2013-08-06T06:59:20Z</dcterms:created>
  <dcterms:modified xsi:type="dcterms:W3CDTF">2016-09-19T06:10:57Z</dcterms:modified>
</cp:coreProperties>
</file>