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84463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Prepare for the Midterm Exam!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Midterm Review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Get Ready for the Exam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#8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Extra Credit Cubes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Organize Binders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“Work like there is someone working 24 hours a day to take it all away from you.” </a:t>
            </a:r>
          </a:p>
          <a:p>
            <a:pPr algn="ctr"/>
            <a:r>
              <a:rPr lang="en-US" sz="2200" b="1" i="1" dirty="0"/>
              <a:t>— Mark Cuban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943100" y="611188"/>
            <a:ext cx="478066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C00000"/>
                </a:solidFill>
                <a:latin typeface="Arial Black" pitchFamily="34" charset="0"/>
              </a:rPr>
              <a:t>Warm-Up </a:t>
            </a:r>
            <a:r>
              <a:rPr lang="en-US" sz="5400" dirty="0" smtClean="0">
                <a:solidFill>
                  <a:srgbClr val="C00000"/>
                </a:solidFill>
                <a:latin typeface="Arial Black" pitchFamily="34" charset="0"/>
              </a:rPr>
              <a:t>#8</a:t>
            </a:r>
            <a:endParaRPr lang="en-US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74625" y="331788"/>
            <a:ext cx="106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007350" y="241300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9/19/16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2743200"/>
            <a:ext cx="29290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On paper </a:t>
            </a:r>
            <a:r>
              <a:rPr lang="en-US" sz="4400" dirty="0" smtClean="0">
                <a:sym typeface="Wingdings" panose="05000000000000000000" pitchFamily="2" charset="2"/>
              </a:rPr>
              <a:t>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956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4393</TotalTime>
  <Words>71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312</cp:revision>
  <dcterms:created xsi:type="dcterms:W3CDTF">2013-08-06T06:59:20Z</dcterms:created>
  <dcterms:modified xsi:type="dcterms:W3CDTF">2016-09-19T06:23:09Z</dcterms:modified>
</cp:coreProperties>
</file>