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95605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2.3-2.5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2.3-2.5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A50021"/>
                </a:solidFill>
              </a:rPr>
              <a:t>9/16/16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“Others believing in you is nice but worthless if not matched by your own thought.” </a:t>
            </a:r>
          </a:p>
          <a:p>
            <a:pPr algn="ctr"/>
            <a:r>
              <a:rPr lang="en-US" sz="2200" b="1" i="1" dirty="0"/>
              <a:t>— Scott Moore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4379</TotalTime>
  <Words>54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309</cp:revision>
  <dcterms:created xsi:type="dcterms:W3CDTF">2013-08-06T06:59:20Z</dcterms:created>
  <dcterms:modified xsi:type="dcterms:W3CDTF">2016-09-16T07:49:08Z</dcterms:modified>
</cp:coreProperties>
</file>