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309561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Learn how to use the chain rule to find derivatives of functions.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3.4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The Chain Rule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#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14 (Calendars Due!)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3.4 Notes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(#37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Get grade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reports signed!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10/31/16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657600"/>
            <a:ext cx="38218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/>
              <a:t>“Either you run the day, or the day runs you.” </a:t>
            </a:r>
          </a:p>
          <a:p>
            <a:pPr algn="ctr"/>
            <a:r>
              <a:rPr lang="en-US" sz="2000" b="1" i="1" dirty="0"/>
              <a:t>— Jim </a:t>
            </a:r>
            <a:r>
              <a:rPr lang="en-US" sz="2000" b="1" i="1" dirty="0" err="1"/>
              <a:t>Rohn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4879</TotalTime>
  <Words>72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353</cp:revision>
  <dcterms:created xsi:type="dcterms:W3CDTF">2013-08-06T06:59:20Z</dcterms:created>
  <dcterms:modified xsi:type="dcterms:W3CDTF">2016-10-31T17:07:03Z</dcterms:modified>
</cp:coreProperties>
</file>