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20420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trig functions.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3.3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Derivatives of Trig Functions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3.3 Notes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(#35)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052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“Average people have wishes and hopes. Confident people have goals and plans.”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Anonymous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57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349</cp:revision>
  <dcterms:created xsi:type="dcterms:W3CDTF">2013-08-06T06:59:20Z</dcterms:created>
  <dcterms:modified xsi:type="dcterms:W3CDTF">2016-10-26T06:50:06Z</dcterms:modified>
</cp:coreProperties>
</file>