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92" d="100"/>
          <a:sy n="92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6605086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Pass the Quiz!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3.1 QUIZ</a:t>
                      </a:r>
                      <a:endParaRPr kumimoji="0" lang="en-US" sz="32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Good luck!!!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3.1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Quiz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: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Calculus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10/21/16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22124" y="3581400"/>
            <a:ext cx="382187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i="1" dirty="0"/>
              <a:t>“You can change environments, but until you change yourself, nothing else will ever change.” </a:t>
            </a:r>
          </a:p>
          <a:p>
            <a:pPr algn="ctr"/>
            <a:r>
              <a:rPr lang="en-US" sz="2000" b="1" i="1" dirty="0"/>
              <a:t>— Eric Thomas</a:t>
            </a:r>
            <a:endParaRPr lang="en-US" sz="20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9" name="Picture 2" descr="http://www.schools.msd.k12.or.us/columbus/Images/Month%20Clip%20Art/Octob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698" y="5410200"/>
            <a:ext cx="2220502" cy="1087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4844</TotalTime>
  <Words>54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344</cp:revision>
  <dcterms:created xsi:type="dcterms:W3CDTF">2013-08-06T06:59:20Z</dcterms:created>
  <dcterms:modified xsi:type="dcterms:W3CDTF">2016-10-21T07:14:16Z</dcterms:modified>
</cp:coreProperties>
</file>