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606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4387453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Watch and answer questions about the episode.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  <a:r>
                        <a:rPr kumimoji="0" lang="en-US" sz="32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CSI:Cyber</a:t>
                      </a:r>
                      <a:endParaRPr kumimoji="0" lang="en-US" sz="3200" b="1" i="0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Season 1 Episode 2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S1E2 “CMND</a:t>
                      </a: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:\Crash”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questions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None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Computer Science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10/20/16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22125" y="3429000"/>
            <a:ext cx="3821875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“Don’t be afraid to do the unexpected. That nervousness you feel means you’re growing.”</a:t>
            </a:r>
            <a:r>
              <a:rPr lang="en-US" sz="2200" b="1" i="1" dirty="0"/>
              <a:t> </a:t>
            </a:r>
          </a:p>
          <a:p>
            <a:pPr algn="ctr"/>
            <a:r>
              <a:rPr lang="en-US" sz="2200" b="1" i="1" dirty="0"/>
              <a:t>— </a:t>
            </a:r>
            <a:r>
              <a:rPr lang="en-US" sz="2200" b="1" i="1" dirty="0" smtClean="0"/>
              <a:t>Vanessa K. De Luca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Octo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698" y="5410200"/>
            <a:ext cx="2220502" cy="1087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7151</TotalTime>
  <Words>63</Words>
  <Application>Microsoft Office PowerPoint</Application>
  <PresentationFormat>On-screen Show (4:3)</PresentationFormat>
  <Paragraphs>16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355</cp:revision>
  <dcterms:created xsi:type="dcterms:W3CDTF">2013-08-06T06:59:20Z</dcterms:created>
  <dcterms:modified xsi:type="dcterms:W3CDTF">2016-10-20T05:36:46Z</dcterms:modified>
</cp:coreProperties>
</file>