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111735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how to code basic math functions in JavaScript.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4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Basic Math in JavaScript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Work on Section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Logic Puzzle: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Bird Walks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(#31)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A50021"/>
                </a:solidFill>
              </a:rPr>
              <a:t>10/19/16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“If you hate starting over stop quitting.”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dirty="0" smtClean="0"/>
              <a:t>Eric Thomas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361</cp:revision>
  <dcterms:created xsi:type="dcterms:W3CDTF">2013-08-06T06:59:20Z</dcterms:created>
  <dcterms:modified xsi:type="dcterms:W3CDTF">2016-10-19T14:53:00Z</dcterms:modified>
</cp:coreProperties>
</file>