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19530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TEST!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Chapter 2 TEST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Good luck!!!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Ch.2 Test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10/13/16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469106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“It’s the little details that are vital. Little things make big things </a:t>
            </a:r>
            <a:r>
              <a:rPr lang="en-US" sz="2200" b="1" i="1" smtClean="0"/>
              <a:t>happen.”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John Wooden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4778</TotalTime>
  <Words>54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335</cp:revision>
  <dcterms:created xsi:type="dcterms:W3CDTF">2013-08-06T06:59:20Z</dcterms:created>
  <dcterms:modified xsi:type="dcterms:W3CDTF">2016-10-13T05:05:59Z</dcterms:modified>
</cp:coreProperties>
</file>