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2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544007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Pass the TEST!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Chapter 2 TEST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Good luck!!!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Ch.2 Test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Turn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in Notecards (#29)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10/12/16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125" y="3469106"/>
            <a:ext cx="382187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“Move forward with gusto  every single hour of every single day until you reach your goal.” </a:t>
            </a:r>
          </a:p>
          <a:p>
            <a:pPr algn="ctr"/>
            <a:r>
              <a:rPr lang="en-US" sz="2200" b="1" i="1" dirty="0"/>
              <a:t>— Ava </a:t>
            </a:r>
            <a:r>
              <a:rPr lang="en-US" sz="2200" b="1" i="1" dirty="0" err="1"/>
              <a:t>DuVernay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2" descr="http://www.schools.msd.k12.or.us/columbus/Images/Month%20Clip%20Art/Octo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98" y="5410200"/>
            <a:ext cx="2220502" cy="108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4776</TotalTime>
  <Words>63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333</cp:revision>
  <dcterms:created xsi:type="dcterms:W3CDTF">2013-08-06T06:59:20Z</dcterms:created>
  <dcterms:modified xsi:type="dcterms:W3CDTF">2016-10-12T17:03:54Z</dcterms:modified>
</cp:coreProperties>
</file>