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Group 17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59605043"/>
                  </p:ext>
                </p:extLst>
              </p:nvPr>
            </p:nvGraphicFramePr>
            <p:xfrm>
              <a:off x="304800" y="1080187"/>
              <a:ext cx="5029200" cy="5410200"/>
            </p:xfrm>
            <a:graphic>
              <a:graphicData uri="http://schemas.openxmlformats.org/drawingml/2006/table">
                <a:tbl>
                  <a:tblPr/>
                  <a:tblGrid>
                    <a:gridCol w="5029200"/>
                  </a:tblGrid>
                  <a:tr h="6750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Objectives: </a:t>
                          </a: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9900"/>
                              </a:solidFill>
                              <a:effectLst/>
                              <a:latin typeface="Arial" charset="0"/>
                            </a:rPr>
                            <a:t>Find derivatives of inverse trig functions.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01698">
                    <a:tc>
                      <a:txBody>
                        <a:bodyPr/>
                        <a:lstStyle/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      </a:t>
                          </a:r>
                          <a:r>
                            <a:rPr kumimoji="0" lang="en-US" sz="3200" b="1" i="0" u="sng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Section 3.5</a:t>
                          </a: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latin typeface="Comic Sans MS" pitchFamily="66" charset="0"/>
                            </a:rPr>
                            <a:t> of Inverse Trig Functions </a:t>
                          </a: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latin typeface="Comic Sans MS" pitchFamily="66" charset="0"/>
                            </a:rPr>
                            <a:t>            </a:t>
                          </a:r>
                          <a:endParaRPr kumimoji="0" lang="en-US" sz="2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latin typeface="Comic Sans MS" pitchFamily="66" charset="0"/>
                          </a:endParaRP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WU: </a:t>
                          </a: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omic Sans MS" pitchFamily="66" charset="0"/>
                            </a:rPr>
                            <a:t>None</a:t>
                          </a: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</a:endParaRP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CW:</a:t>
                          </a: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latin typeface="Comic Sans MS" pitchFamily="66" charset="0"/>
                            </a:rPr>
                            <a:t> 3.5 </a:t>
                          </a: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latin typeface="Comic Sans MS" pitchFamily="66" charset="0"/>
                            </a:rPr>
                            <a:t>part 2 Review</a:t>
                          </a:r>
                          <a:endPara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latin typeface="Comic Sans MS" pitchFamily="66" charset="0"/>
                          </a:endParaRP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latin typeface="Comic Sans MS" pitchFamily="66" charset="0"/>
                            </a:rPr>
                            <a:t>      </a:t>
                          </a: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HW: </a:t>
                          </a: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latin typeface="Comic Sans MS" pitchFamily="66" charset="0"/>
                            </a:rPr>
                            <a:t>WebAssign (#</a:t>
                          </a: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latin typeface="Comic Sans MS" pitchFamily="66" charset="0"/>
                            </a:rPr>
                            <a:t>43)</a:t>
                          </a:r>
                          <a:endPara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omic Sans MS" pitchFamily="66" charset="0"/>
                          </a:endParaRP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latin typeface="Comic Sans MS" pitchFamily="66" charset="0"/>
                            </a:rPr>
                            <a:t>      </a:t>
                          </a:r>
                          <a:endPara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omic Sans MS" pitchFamily="66" charset="0"/>
                            <a:cs typeface="Times New Roman" pitchFamily="18" charset="0"/>
                          </a:endParaRP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latin typeface="Comic Sans MS" pitchFamily="66" charset="0"/>
                              <a:cs typeface="Times New Roman" pitchFamily="18" charset="0"/>
                            </a:rPr>
                            <a:t>                 </a:t>
                          </a:r>
                          <a:r>
                            <a:rPr kumimoji="0" lang="en-US" sz="3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☺☻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3343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  CA Standards: </a:t>
                          </a: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charset="0"/>
                            </a:rPr>
                            <a:t>Calculus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Group 17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59605043"/>
                  </p:ext>
                </p:extLst>
              </p:nvPr>
            </p:nvGraphicFramePr>
            <p:xfrm>
              <a:off x="304800" y="1080187"/>
              <a:ext cx="5029200" cy="5410200"/>
            </p:xfrm>
            <a:graphic>
              <a:graphicData uri="http://schemas.openxmlformats.org/drawingml/2006/table">
                <a:tbl>
                  <a:tblPr/>
                  <a:tblGrid>
                    <a:gridCol w="5029200"/>
                  </a:tblGrid>
                  <a:tr h="6750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Objectives: </a:t>
                          </a: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9900"/>
                              </a:solidFill>
                              <a:effectLst/>
                              <a:latin typeface="Arial" charset="0"/>
                            </a:rPr>
                            <a:t>Find derivatives of inverse trig functions.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016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1212" t="-17236" r="-606" b="-16196"/>
                          </a:stretch>
                        </a:blipFill>
                      </a:tcPr>
                    </a:tc>
                  </a:tr>
                  <a:tr h="63343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  CA Standards: </a:t>
                          </a: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charset="0"/>
                            </a:rPr>
                            <a:t>Calculus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“Life isn’t about finding yourself. Life is about creating yourself.”</a:t>
            </a:r>
            <a:r>
              <a:rPr lang="en-US" sz="2400" b="1" dirty="0"/>
              <a:t> </a:t>
            </a:r>
          </a:p>
          <a:p>
            <a:pPr algn="ctr"/>
            <a:r>
              <a:rPr lang="en-US" sz="2400" b="1" dirty="0"/>
              <a:t>— </a:t>
            </a:r>
            <a:r>
              <a:rPr lang="en-US" sz="2400" b="1" i="1" dirty="0"/>
              <a:t>George Bernard Shaw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5668</TotalTime>
  <Words>35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371</cp:revision>
  <dcterms:created xsi:type="dcterms:W3CDTF">2013-08-06T06:59:20Z</dcterms:created>
  <dcterms:modified xsi:type="dcterms:W3CDTF">2016-11-09T17:44:59Z</dcterms:modified>
</cp:coreProperties>
</file>