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74" d="100"/>
          <a:sy n="74" d="100"/>
        </p:scale>
        <p:origin x="127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7239232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Code using Booleans.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JS Control Structures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  Sections 1 &amp; 2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Booleans/Logical Operators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Sections 1 &amp; 2 (#33)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11/8/16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645072"/>
            <a:ext cx="38218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 smtClean="0"/>
              <a:t>“Tough times don’t last, tough people do.”</a:t>
            </a:r>
            <a:endParaRPr lang="en-US" sz="2400" b="1" i="1" dirty="0"/>
          </a:p>
          <a:p>
            <a:pPr algn="ctr"/>
            <a:r>
              <a:rPr lang="en-US" sz="2400" b="1" i="1" dirty="0"/>
              <a:t>-- </a:t>
            </a:r>
            <a:r>
              <a:rPr lang="en-US" sz="2400" b="1" i="1" dirty="0" smtClean="0"/>
              <a:t>Anonymous</a:t>
            </a:r>
            <a:endParaRPr lang="en-US" sz="24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Picture 8" descr="C:\Users\Tywania\AppData\Local\Microsoft\Windows\INetCache\IE\0B0KQQUI\MC9004346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962" y="5562600"/>
            <a:ext cx="2362199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8048</TotalTime>
  <Words>57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Computersci</cp:lastModifiedBy>
  <cp:revision>384</cp:revision>
  <dcterms:created xsi:type="dcterms:W3CDTF">2013-08-06T06:59:20Z</dcterms:created>
  <dcterms:modified xsi:type="dcterms:W3CDTF">2016-11-08T17:58:03Z</dcterms:modified>
</cp:coreProperties>
</file>