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51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hs.com/glossary/term/47" TargetMode="External"/><Relationship Id="rId7" Type="http://schemas.openxmlformats.org/officeDocument/2006/relationships/hyperlink" Target="https://codehs.com/glossary/term/114" TargetMode="External"/><Relationship Id="rId2" Type="http://schemas.openxmlformats.org/officeDocument/2006/relationships/hyperlink" Target="https://codehs.com/glossary/term/8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4998732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Code using Booleans.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Unit 4 Sections 1 &amp; 2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JavaScript Control Structures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Vocab Words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Booleans/Logical Operators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Sections 1 &amp; 2 (#33)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11/7/16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645072"/>
            <a:ext cx="38218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 smtClean="0"/>
              <a:t>“Learn as much as you can while you are young, since life becomes too busy later.”</a:t>
            </a:r>
            <a:endParaRPr lang="en-US" sz="2400" b="1" i="1" dirty="0"/>
          </a:p>
          <a:p>
            <a:pPr algn="ctr"/>
            <a:r>
              <a:rPr lang="en-US" sz="2400" b="1" i="1" dirty="0"/>
              <a:t>-- </a:t>
            </a:r>
            <a:r>
              <a:rPr lang="en-US" sz="2400" b="1" i="1" dirty="0" smtClean="0"/>
              <a:t>Dana Stewart Scott</a:t>
            </a:r>
            <a:endParaRPr lang="en-US" sz="24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8" descr="C:\Users\Tywania\AppData\Local\Microsoft\Windows\INetCache\IE\0B0KQQUI\MC9004346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962" y="5562600"/>
            <a:ext cx="2362199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286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u="sng" dirty="0" smtClean="0">
                <a:hlinkClick r:id="rId2"/>
              </a:rPr>
              <a:t>Boolean</a:t>
            </a:r>
            <a:endParaRPr lang="en-US" sz="2400" b="1" dirty="0"/>
          </a:p>
          <a:p>
            <a:r>
              <a:rPr lang="en-US" sz="2400" dirty="0"/>
              <a:t>A boolean is a true or false value.</a:t>
            </a:r>
            <a:endParaRPr lang="en-US" sz="2400" dirty="0"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8991" y="1059597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solidFill>
                  <a:srgbClr val="0000FF"/>
                </a:solidFill>
              </a:rPr>
              <a:t>George Boole</a:t>
            </a:r>
            <a:endParaRPr lang="en-US" sz="2400" b="1" u="sng" dirty="0">
              <a:solidFill>
                <a:srgbClr val="0000FF"/>
              </a:solidFill>
            </a:endParaRPr>
          </a:p>
          <a:p>
            <a:r>
              <a:rPr lang="en-US" sz="2400" dirty="0" smtClean="0"/>
              <a:t>English born mathematician, philosopher, and logician. Known as the founder of computer science.</a:t>
            </a:r>
            <a:endParaRPr lang="en-US" sz="2400" u="none" strike="noStrike" dirty="0"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8991" y="2253862"/>
            <a:ext cx="861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hlinkClick r:id="rId3"/>
              </a:rPr>
              <a:t>Logical </a:t>
            </a:r>
            <a:r>
              <a:rPr lang="en-US" sz="2400" b="1" dirty="0" smtClean="0">
                <a:hlinkClick r:id="rId3"/>
              </a:rPr>
              <a:t>operator</a:t>
            </a:r>
            <a:endParaRPr lang="en-US" sz="2400" b="1" dirty="0"/>
          </a:p>
          <a:p>
            <a:r>
              <a:rPr lang="en-US" sz="2400" dirty="0"/>
              <a:t>Used to make logical associations between boolean </a:t>
            </a:r>
            <a:r>
              <a:rPr lang="en-US" sz="2400" dirty="0" smtClean="0"/>
              <a:t>values.</a:t>
            </a:r>
            <a:endParaRPr lang="en-US" sz="2400" u="none" strike="noStrike" dirty="0"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28600" y="3096370"/>
                <a:ext cx="861060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 smtClean="0">
                    <a:hlinkClick r:id="rId3"/>
                  </a:rPr>
                  <a:t>Or operator</a:t>
                </a:r>
                <a:endParaRPr lang="en-US" sz="2400" b="1" dirty="0"/>
              </a:p>
              <a:p>
                <a:r>
                  <a:rPr lang="en-US" sz="2400" dirty="0" smtClean="0"/>
                  <a:t>Logical operator that ORs two boolean values. Written as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∥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en-US" sz="2400" u="none" strike="noStrike" dirty="0">
                  <a:effectLst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096370"/>
                <a:ext cx="8610600" cy="830997"/>
              </a:xfrm>
              <a:prstGeom prst="rect">
                <a:avLst/>
              </a:prstGeom>
              <a:blipFill rotWithShape="1">
                <a:blip r:embed="rId4"/>
                <a:stretch>
                  <a:fillRect l="-1133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28600" y="3919888"/>
                <a:ext cx="861060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 smtClean="0">
                    <a:hlinkClick r:id="rId3"/>
                  </a:rPr>
                  <a:t>And operator</a:t>
                </a:r>
                <a:endParaRPr lang="en-US" sz="2400" b="1" dirty="0"/>
              </a:p>
              <a:p>
                <a:r>
                  <a:rPr lang="en-US" sz="2400" dirty="0" smtClean="0"/>
                  <a:t>Logical operator that ANDs two boolean values. Written as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  <a:ea typeface="Cambria Math"/>
                      </a:rPr>
                      <m:t> &amp;&amp;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en-US" sz="2400" u="none" strike="noStrike" dirty="0">
                  <a:effectLst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919888"/>
                <a:ext cx="8610600" cy="830997"/>
              </a:xfrm>
              <a:prstGeom prst="rect">
                <a:avLst/>
              </a:prstGeom>
              <a:blipFill rotWithShape="1">
                <a:blip r:embed="rId5"/>
                <a:stretch>
                  <a:fillRect l="-1133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28600" y="4763912"/>
                <a:ext cx="861060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 smtClean="0">
                    <a:hlinkClick r:id="rId3"/>
                  </a:rPr>
                  <a:t>Not operator</a:t>
                </a:r>
                <a:endParaRPr lang="en-US" sz="2400" b="1" dirty="0"/>
              </a:p>
              <a:p>
                <a:r>
                  <a:rPr lang="en-US" sz="2400" dirty="0" smtClean="0"/>
                  <a:t>Logical operator that negates a single boolean value. Written as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!.</m:t>
                    </m:r>
                  </m:oMath>
                </a14:m>
                <a:endParaRPr lang="en-US" sz="2400" u="none" strike="noStrike" dirty="0">
                  <a:effectLst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763912"/>
                <a:ext cx="8610600" cy="830997"/>
              </a:xfrm>
              <a:prstGeom prst="rect">
                <a:avLst/>
              </a:prstGeom>
              <a:blipFill rotWithShape="1">
                <a:blip r:embed="rId6"/>
                <a:stretch>
                  <a:fillRect l="-1133" t="-5839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249381" y="5613183"/>
            <a:ext cx="86002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hlinkClick r:id="rId7"/>
              </a:rPr>
              <a:t>Negate</a:t>
            </a:r>
            <a:endParaRPr lang="en-US" sz="2400" b="1" dirty="0"/>
          </a:p>
          <a:p>
            <a:r>
              <a:rPr lang="en-US" sz="2400" dirty="0"/>
              <a:t>To flip a boolean value, or take the opposite of a boolean value. If you negate true, you get false. If you negate false, you get true.</a:t>
            </a:r>
            <a:endParaRPr lang="en-US" sz="2400" u="none" strike="noStrik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5564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1" grpId="0"/>
      <p:bldP spid="12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7767</TotalTime>
  <Words>186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Cambria Math</vt:lpstr>
      <vt:lpstr>Comic Sans MS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383</cp:revision>
  <dcterms:created xsi:type="dcterms:W3CDTF">2013-08-06T06:59:20Z</dcterms:created>
  <dcterms:modified xsi:type="dcterms:W3CDTF">2016-11-07T22:40:34Z</dcterms:modified>
</cp:coreProperties>
</file>