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27587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Review logarithmic differentiation.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3.7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Rates of Change in Science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3.7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(#49)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11/29/16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“Life leaps like a geyser for those who drill through the rock of inertia.”</a:t>
            </a:r>
            <a:br>
              <a:rPr lang="en-US" sz="2200" b="1" i="1" dirty="0"/>
            </a:br>
            <a:r>
              <a:rPr lang="en-US" sz="2200" b="1" i="1" dirty="0"/>
              <a:t>-- Alexis Carrel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5732</TotalTime>
  <Words>58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385</cp:revision>
  <dcterms:created xsi:type="dcterms:W3CDTF">2013-08-06T06:59:20Z</dcterms:created>
  <dcterms:modified xsi:type="dcterms:W3CDTF">2016-11-29T18:11:47Z</dcterms:modified>
</cp:coreProperties>
</file>