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140" TargetMode="External"/><Relationship Id="rId7" Type="http://schemas.openxmlformats.org/officeDocument/2006/relationships/hyperlink" Target="https://codehs.com/glossary/term/166" TargetMode="External"/><Relationship Id="rId2" Type="http://schemas.openxmlformats.org/officeDocument/2006/relationships/hyperlink" Target="https://codehs.com/glossary/term/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dehs.com/glossary/term/77" TargetMode="External"/><Relationship Id="rId5" Type="http://schemas.openxmlformats.org/officeDocument/2006/relationships/hyperlink" Target="https://codehs.com/glossary/term/63" TargetMode="External"/><Relationship Id="rId4" Type="http://schemas.openxmlformats.org/officeDocument/2006/relationships/hyperlink" Target="https://codehs.com/glossary/term/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46003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how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“For Loops”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are used in JavaScript.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JS Control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Section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 Words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For Loops in JavaScript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5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36)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11/28/16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814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“Your attitude is like a price tag, it shows how valuable you are.”</a:t>
            </a:r>
            <a:r>
              <a:rPr lang="en-US" sz="2200" b="1" i="1" dirty="0"/>
              <a:t/>
            </a:r>
            <a:br>
              <a:rPr lang="en-US" sz="2200" b="1" i="1" dirty="0"/>
            </a:br>
            <a:r>
              <a:rPr lang="en-US" sz="2200" b="1" i="1" dirty="0"/>
              <a:t>-- </a:t>
            </a:r>
            <a:r>
              <a:rPr lang="en-US" sz="2200" b="1" i="1" dirty="0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hlinkClick r:id="rId2"/>
              </a:rPr>
              <a:t>Loop</a:t>
            </a:r>
            <a:endParaRPr lang="en-US" sz="2400" b="1" dirty="0"/>
          </a:p>
          <a:p>
            <a:r>
              <a:rPr lang="en-US" sz="2400" dirty="0"/>
              <a:t>A loop is a way to repeat code in your program</a:t>
            </a:r>
            <a:r>
              <a:rPr lang="en-US" sz="2400" dirty="0" smtClean="0"/>
              <a:t>. </a:t>
            </a:r>
            <a:endParaRPr lang="en-US" sz="2400" u="none" strike="noStrike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3"/>
              </a:rPr>
              <a:t>For </a:t>
            </a:r>
            <a:r>
              <a:rPr lang="en-US" sz="2400" b="1" dirty="0" smtClean="0">
                <a:hlinkClick r:id="rId3"/>
              </a:rPr>
              <a:t>Loop</a:t>
            </a:r>
            <a:endParaRPr lang="en-US" sz="2400" b="1" dirty="0"/>
          </a:p>
          <a:p>
            <a:r>
              <a:rPr lang="en-US" sz="2400" dirty="0"/>
              <a:t>A for loop lets us repeat code a </a:t>
            </a:r>
            <a:r>
              <a:rPr lang="en-US" sz="2400" b="1" dirty="0"/>
              <a:t>fixed number of times</a:t>
            </a:r>
            <a:r>
              <a:rPr lang="en-US" sz="2400" dirty="0"/>
              <a:t>.</a:t>
            </a:r>
            <a:endParaRPr lang="en-US" sz="2400" u="none" strike="noStrike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182505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4"/>
              </a:rPr>
              <a:t>JavaScript </a:t>
            </a:r>
            <a:r>
              <a:rPr lang="en-US" sz="2400" b="1" dirty="0" smtClean="0">
                <a:hlinkClick r:id="rId4"/>
              </a:rPr>
              <a:t>Documentation</a:t>
            </a:r>
            <a:endParaRPr lang="en-US" sz="2400" b="1" dirty="0"/>
          </a:p>
          <a:p>
            <a:r>
              <a:rPr lang="en-US" sz="2400" dirty="0"/>
              <a:t>Documentation for the syntax and objects in </a:t>
            </a:r>
            <a:r>
              <a:rPr lang="en-US" sz="2400" dirty="0" smtClean="0"/>
              <a:t>JavaScript </a:t>
            </a:r>
            <a:r>
              <a:rPr lang="en-US" sz="2400" dirty="0"/>
              <a:t>that we use on </a:t>
            </a:r>
            <a:r>
              <a:rPr lang="en-US" sz="2400" dirty="0" err="1"/>
              <a:t>CodeHS</a:t>
            </a:r>
            <a:r>
              <a:rPr lang="en-US" sz="2400" dirty="0"/>
              <a:t>.</a:t>
            </a:r>
            <a:endParaRPr lang="en-US" sz="2400" u="none" strike="noStrike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443856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hlinkClick r:id="rId5"/>
              </a:rPr>
              <a:t>Iterate</a:t>
            </a:r>
            <a:endParaRPr lang="en-US" sz="2400" b="1" dirty="0"/>
          </a:p>
          <a:p>
            <a:r>
              <a:rPr lang="en-US" sz="2400" dirty="0"/>
              <a:t>A single run through the instructions contained a </a:t>
            </a:r>
            <a:r>
              <a:rPr lang="en-US" sz="2400" dirty="0" smtClean="0"/>
              <a:t>loop.</a:t>
            </a:r>
            <a:endParaRPr lang="en-US" sz="2400" u="none" strike="noStrike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274853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hlinkClick r:id="rId6"/>
              </a:rPr>
              <a:t>Increment</a:t>
            </a:r>
            <a:endParaRPr lang="en-US" sz="2400" b="1" dirty="0"/>
          </a:p>
          <a:p>
            <a:r>
              <a:rPr lang="en-US" sz="2400" dirty="0"/>
              <a:t>To add to or </a:t>
            </a:r>
            <a:r>
              <a:rPr lang="en-US" sz="2400" dirty="0" smtClean="0"/>
              <a:t>increase.</a:t>
            </a:r>
            <a:endParaRPr lang="en-US" sz="2400" u="none" strike="noStrike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51816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7"/>
              </a:rPr>
              <a:t>DRY </a:t>
            </a:r>
            <a:r>
              <a:rPr lang="en-US" sz="2400" b="1" dirty="0" smtClean="0">
                <a:hlinkClick r:id="rId7"/>
              </a:rPr>
              <a:t>Principle</a:t>
            </a:r>
            <a:endParaRPr lang="en-US" sz="2400" b="1" dirty="0"/>
          </a:p>
          <a:p>
            <a:r>
              <a:rPr lang="en-US" sz="2400" dirty="0"/>
              <a:t>Otherwise known as Don’t Repeat Yourself, this principle is designed to help eliminate repeated code and reduce the complexity of a </a:t>
            </a:r>
            <a:r>
              <a:rPr lang="en-US" sz="2400" dirty="0" smtClean="0"/>
              <a:t>solution.</a:t>
            </a:r>
            <a:endParaRPr lang="en-US" sz="24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703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8500</TotalTime>
  <Words>151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400</cp:revision>
  <dcterms:created xsi:type="dcterms:W3CDTF">2013-08-06T06:59:20Z</dcterms:created>
  <dcterms:modified xsi:type="dcterms:W3CDTF">2016-11-28T11:01:08Z</dcterms:modified>
</cp:coreProperties>
</file>