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241851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Quiz!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3.5-3.6 QUIZ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3.5-3.6 Quiz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11/18/16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“Set a goal so big that you can’t achieve it until you grow into the person who can.”</a:t>
            </a:r>
            <a:br>
              <a:rPr lang="en-US" sz="2200" b="1" i="1" dirty="0"/>
            </a:br>
            <a:r>
              <a:rPr lang="en-US" sz="2200" b="1" i="1" dirty="0"/>
              <a:t>-- Unknown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5707</TotalTime>
  <Words>57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381</cp:revision>
  <dcterms:created xsi:type="dcterms:W3CDTF">2013-08-06T06:59:20Z</dcterms:created>
  <dcterms:modified xsi:type="dcterms:W3CDTF">2016-11-18T18:10:44Z</dcterms:modified>
</cp:coreProperties>
</file>