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6018087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Find derivatives of log functions.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3.6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Logarithmic Differentiation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3.6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Notes part 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 (#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46)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11/16/16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“Life’s problems wouldn’t be called hurdles if there weren’t a way to get over them.”</a:t>
            </a:r>
            <a:r>
              <a:rPr lang="en-US" sz="2200" b="1" i="1" dirty="0"/>
              <a:t/>
            </a:r>
            <a:br>
              <a:rPr lang="en-US" sz="2200" b="1" i="1" dirty="0"/>
            </a:br>
            <a:r>
              <a:rPr lang="en-US" sz="2200" b="1" i="1"/>
              <a:t>-- </a:t>
            </a:r>
            <a:r>
              <a:rPr lang="en-US" sz="2200" b="1" i="1" smtClean="0"/>
              <a:t>Unknown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7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4864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5697</TotalTime>
  <Words>60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377</cp:revision>
  <dcterms:created xsi:type="dcterms:W3CDTF">2013-08-06T06:59:20Z</dcterms:created>
  <dcterms:modified xsi:type="dcterms:W3CDTF">2016-11-16T01:55:09Z</dcterms:modified>
</cp:coreProperties>
</file>