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4655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3.5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“Criticism is worth so much more than compliments.”</a:t>
            </a:r>
            <a:br>
              <a:rPr lang="en-US" sz="2400" b="1" i="1" dirty="0"/>
            </a:br>
            <a:r>
              <a:rPr lang="en-US" sz="2400" b="1" i="1" dirty="0"/>
              <a:t>-- Gerald Earl Gillum</a:t>
            </a:r>
          </a:p>
          <a:p>
            <a:pPr algn="ctr"/>
            <a:r>
              <a:rPr lang="en-US" sz="2400" b="1" i="1" dirty="0"/>
              <a:t>aka G-</a:t>
            </a:r>
            <a:r>
              <a:rPr lang="en-US" sz="2400" b="1" i="1" dirty="0" err="1"/>
              <a:t>Eazy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5671</TotalTime>
  <Words>47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372</cp:revision>
  <dcterms:created xsi:type="dcterms:W3CDTF">2013-08-06T06:59:20Z</dcterms:created>
  <dcterms:modified xsi:type="dcterms:W3CDTF">2016-11-10T09:59:58Z</dcterms:modified>
</cp:coreProperties>
</file>