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04291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Final Exam!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3200" b="1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Semester FINAL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Final Exam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“The most successful people are those who are good at plan B .”</a:t>
            </a:r>
          </a:p>
          <a:p>
            <a:pPr algn="ctr"/>
            <a:r>
              <a:rPr lang="en-US" sz="2000" b="1" i="1" dirty="0"/>
              <a:t>-- James </a:t>
            </a:r>
            <a:r>
              <a:rPr lang="en-US" sz="2000" b="1" i="1" dirty="0" err="1"/>
              <a:t>Yorke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8886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405</cp:revision>
  <dcterms:created xsi:type="dcterms:W3CDTF">2013-08-06T06:59:20Z</dcterms:created>
  <dcterms:modified xsi:type="dcterms:W3CDTF">2016-12-05T07:05:26Z</dcterms:modified>
</cp:coreProperties>
</file>