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2250661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Prepare for the Final Exams!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Finals Review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Get ready for the Finals!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#18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Work on Cubes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: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Organize binders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12/5/16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72099" y="3351550"/>
            <a:ext cx="37456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“The most successful people are those who are good at plan B .”</a:t>
            </a:r>
            <a:endParaRPr lang="en-US" sz="2200" b="1" i="1" dirty="0"/>
          </a:p>
          <a:p>
            <a:pPr algn="ctr"/>
            <a:r>
              <a:rPr lang="en-US" sz="2200" b="1" i="1" dirty="0"/>
              <a:t>-- </a:t>
            </a:r>
            <a:r>
              <a:rPr lang="en-US" sz="2200" b="1" i="1" dirty="0" smtClean="0"/>
              <a:t>James </a:t>
            </a:r>
            <a:r>
              <a:rPr lang="en-US" sz="2200" b="1" i="1" dirty="0" err="1" smtClean="0"/>
              <a:t>Yorke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C:\Users\Wanie\AppData\Local\Microsoft\Windows\Temporary Internet Files\Content.IE5\E1BG6R8P\MC90043463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537" y="5334000"/>
            <a:ext cx="2590800" cy="114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5794</TotalTime>
  <Words>62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392</cp:revision>
  <dcterms:created xsi:type="dcterms:W3CDTF">2013-08-06T06:59:20Z</dcterms:created>
  <dcterms:modified xsi:type="dcterms:W3CDTF">2016-12-05T07:04:12Z</dcterms:modified>
</cp:coreProperties>
</file>