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9605380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quiz!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3.7 QUIZ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 Good luck!!!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3.7 Quiz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Get grade reports signed!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12/2/16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3" y="3505200"/>
            <a:ext cx="38218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/>
              <a:t>“Good things come to those who wait. But better things come to those who work for it.”</a:t>
            </a:r>
            <a:endParaRPr lang="en-US" sz="2000" b="1" i="1" dirty="0"/>
          </a:p>
          <a:p>
            <a:pPr algn="ctr"/>
            <a:r>
              <a:rPr lang="en-US" sz="2000" b="1" i="1" dirty="0"/>
              <a:t>-- </a:t>
            </a:r>
            <a:r>
              <a:rPr lang="en-US" sz="2000" b="1" i="1" dirty="0" smtClean="0"/>
              <a:t>Anonymous</a:t>
            </a:r>
            <a:endParaRPr lang="en-US" sz="20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C:\Users\Wanie\AppData\Local\Microsoft\Windows\Temporary Internet Files\Content.IE5\E1BG6R8P\MC90043463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537" y="5334000"/>
            <a:ext cx="2590800" cy="114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5799</TotalTime>
  <Words>63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394</cp:revision>
  <dcterms:created xsi:type="dcterms:W3CDTF">2013-08-06T06:59:20Z</dcterms:created>
  <dcterms:modified xsi:type="dcterms:W3CDTF">2016-12-02T08:29:03Z</dcterms:modified>
</cp:coreProperties>
</file>