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9793854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Enjoy your day!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Day of Fun!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No class!!!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8/5/16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429000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“Never be afraid to try something new. Remember, amateurs built the ark. Professionals built the Titanic.”</a:t>
            </a:r>
            <a:endParaRPr lang="en-US" sz="2200" b="1" i="1" dirty="0"/>
          </a:p>
          <a:p>
            <a:pPr algn="ctr"/>
            <a:r>
              <a:rPr lang="en-US" sz="2200" b="1" i="1" dirty="0"/>
              <a:t>-- </a:t>
            </a:r>
            <a:r>
              <a:rPr lang="en-US" sz="2200" b="1" i="1" dirty="0" smtClean="0"/>
              <a:t>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2167</TotalTime>
  <Words>61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249</cp:revision>
  <dcterms:created xsi:type="dcterms:W3CDTF">2013-08-06T06:59:20Z</dcterms:created>
  <dcterms:modified xsi:type="dcterms:W3CDTF">2016-08-06T20:37:41Z</dcterms:modified>
</cp:coreProperties>
</file>