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0" autoAdjust="0"/>
    <p:restoredTop sz="94660"/>
  </p:normalViewPr>
  <p:slideViewPr>
    <p:cSldViewPr>
      <p:cViewPr>
        <p:scale>
          <a:sx n="90" d="100"/>
          <a:sy n="90" d="100"/>
        </p:scale>
        <p:origin x="-173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17048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Do your best on the Davis Readiness Test.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Davis Testing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Davis Readiness Test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0144" y="3345424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“The greatest danger for most of us is not that our aim is too high and we miss it, but that it is too low and we miss it.”</a:t>
            </a:r>
          </a:p>
          <a:p>
            <a:pPr algn="ctr"/>
            <a:r>
              <a:rPr lang="en-US" sz="2200" b="1" i="1" dirty="0"/>
              <a:t>-- Michelangelo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3346</TotalTime>
  <Words>76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246</cp:revision>
  <dcterms:created xsi:type="dcterms:W3CDTF">2013-08-06T06:59:20Z</dcterms:created>
  <dcterms:modified xsi:type="dcterms:W3CDTF">2016-08-03T04:05:48Z</dcterms:modified>
</cp:coreProperties>
</file>