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01388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Finish working on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QUIZ 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Finish the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6 (#13)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05913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200" b="1" i="1" dirty="0" smtClean="0"/>
              <a:t>“Redefine success. Not by how many things you acquire, but by how many lives you’ve moved, touched, and inspired.”</a:t>
            </a:r>
            <a:endParaRPr lang="en-US" sz="2200" b="1" i="1" dirty="0"/>
          </a:p>
          <a:p>
            <a:pPr algn="ctr" fontAlgn="base"/>
            <a:r>
              <a:rPr lang="en-US" sz="2200" b="1" i="1" dirty="0"/>
              <a:t>-- </a:t>
            </a:r>
            <a:r>
              <a:rPr lang="en-US" sz="2200" b="1" i="1" dirty="0" smtClean="0"/>
              <a:t>Valentin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291</cp:revision>
  <dcterms:created xsi:type="dcterms:W3CDTF">2013-08-06T06:59:20Z</dcterms:created>
  <dcterms:modified xsi:type="dcterms:W3CDTF">2016-08-29T15:14:40Z</dcterms:modified>
</cp:coreProperties>
</file>