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338577"/>
              </p:ext>
            </p:extLst>
          </p:nvPr>
        </p:nvGraphicFramePr>
        <p:xfrm>
          <a:off x="304800" y="1080187"/>
          <a:ext cx="5029200" cy="5423302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Prepare for the Chapter 1 Test!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Chapter 1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Get Ready for the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#5 (Turn in!)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Work on Notecards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Chapter 1 Notecards (#12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Review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pgs.72-74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3528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200" b="1" i="1" dirty="0"/>
              <a:t>“Redefine success. Not by how many things you acquire, but by how many lives you’ve moved, touched, and inspired.”</a:t>
            </a:r>
          </a:p>
          <a:p>
            <a:pPr algn="ctr" fontAlgn="base"/>
            <a:r>
              <a:rPr lang="en-US" sz="2200" b="1" i="1" dirty="0"/>
              <a:t>-- Valentin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943100" y="611188"/>
            <a:ext cx="47806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C00000"/>
                </a:solidFill>
                <a:latin typeface="Arial Black" pitchFamily="34" charset="0"/>
              </a:rPr>
              <a:t>Warm-Up </a:t>
            </a:r>
            <a:r>
              <a:rPr lang="en-US" sz="5400" dirty="0" smtClean="0">
                <a:solidFill>
                  <a:srgbClr val="C00000"/>
                </a:solidFill>
                <a:latin typeface="Arial Black" pitchFamily="34" charset="0"/>
              </a:rPr>
              <a:t>#5</a:t>
            </a:r>
            <a:endParaRPr lang="en-US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74625" y="331788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007350" y="241300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8/29/16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9409"/>
            <a:ext cx="901999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9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2200" y="1121348"/>
            <a:ext cx="6096000" cy="403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62200" y="4550348"/>
            <a:ext cx="6096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62200" y="4169348"/>
            <a:ext cx="6096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62200" y="3788348"/>
            <a:ext cx="6096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62200" y="3407348"/>
            <a:ext cx="6096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62200" y="2970620"/>
            <a:ext cx="6096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62200" y="2569148"/>
            <a:ext cx="6096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62200" y="2188148"/>
            <a:ext cx="6096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62200" y="1807148"/>
            <a:ext cx="6096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62200" y="1426148"/>
            <a:ext cx="6096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1400" y="5791200"/>
            <a:ext cx="1377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Title Card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1828800"/>
            <a:ext cx="32331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Chapter 1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2664045" y="3276600"/>
            <a:ext cx="3514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Functions &amp; Models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476055" y="1381121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1407038"/>
            <a:ext cx="825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Seat #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627030" y="4648200"/>
            <a:ext cx="1588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Assignment #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85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85800" y="1121348"/>
            <a:ext cx="6872400" cy="5207717"/>
            <a:chOff x="976200" y="1371600"/>
            <a:chExt cx="6872400" cy="5207717"/>
          </a:xfrm>
        </p:grpSpPr>
        <p:sp>
          <p:nvSpPr>
            <p:cNvPr id="2" name="Rectangle 1"/>
            <p:cNvSpPr/>
            <p:nvPr/>
          </p:nvSpPr>
          <p:spPr>
            <a:xfrm>
              <a:off x="1752600" y="1371600"/>
              <a:ext cx="6096000" cy="403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752600" y="4800600"/>
              <a:ext cx="60960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752600" y="4419600"/>
              <a:ext cx="609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752600" y="4038600"/>
              <a:ext cx="609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52600" y="3657600"/>
              <a:ext cx="609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52600" y="3220872"/>
              <a:ext cx="609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52600" y="2819400"/>
              <a:ext cx="609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52600" y="2438400"/>
              <a:ext cx="609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52600" y="2057400"/>
              <a:ext cx="609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752600" y="1676400"/>
              <a:ext cx="6096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76200" y="6117652"/>
              <a:ext cx="26052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Title of the Section 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450827" y="1788038"/>
            <a:ext cx="4968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Fill in the front and the back of each card with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0827" y="2570510"/>
            <a:ext cx="4342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IMPORTANT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information, not examples!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63337" y="4669766"/>
            <a:ext cx="6072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Section 1.1</a:t>
            </a:r>
            <a:r>
              <a:rPr lang="en-US" sz="2400" dirty="0" smtClean="0"/>
              <a:t>  Four Ways to Represent a Function</a:t>
            </a:r>
            <a:endParaRPr lang="en-US" sz="2400" dirty="0"/>
          </a:p>
        </p:txBody>
      </p:sp>
      <p:cxnSp>
        <p:nvCxnSpPr>
          <p:cNvPr id="19" name="Straight Arrow Connector 18"/>
          <p:cNvCxnSpPr>
            <a:stCxn id="13" idx="0"/>
          </p:cNvCxnSpPr>
          <p:nvPr/>
        </p:nvCxnSpPr>
        <p:spPr>
          <a:xfrm flipV="1">
            <a:off x="1988400" y="5257800"/>
            <a:ext cx="13026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4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319266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62600" y="11430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0" y="1676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2057400"/>
            <a:ext cx="53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07333" y="2819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8300" y="3124201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1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3790</TotalTime>
  <Words>129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283</cp:revision>
  <dcterms:created xsi:type="dcterms:W3CDTF">2013-08-06T06:59:20Z</dcterms:created>
  <dcterms:modified xsi:type="dcterms:W3CDTF">2016-08-29T15:51:51Z</dcterms:modified>
</cp:coreProperties>
</file>