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47392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Analyze inverse functions and logarithmic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1.6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Inverse Functions &amp; Logs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1.6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11)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352800"/>
            <a:ext cx="38218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1" dirty="0" smtClean="0"/>
              <a:t>“When a child learns to walk &amp; falls down 50 times, he never thinks to himself: “maybe this isn’t for me.”</a:t>
            </a:r>
            <a:endParaRPr lang="en-US" sz="2400" b="1" i="1" dirty="0"/>
          </a:p>
          <a:p>
            <a:pPr algn="ctr" fontAlgn="base"/>
            <a:r>
              <a:rPr lang="en-US" sz="2400" b="1" i="1" dirty="0"/>
              <a:t>-- </a:t>
            </a:r>
            <a:r>
              <a:rPr lang="en-US" sz="2400" b="1" i="1" dirty="0" smtClean="0"/>
              <a:t>Anonymous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3528</TotalTime>
  <Words>71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274</cp:revision>
  <dcterms:created xsi:type="dcterms:W3CDTF">2013-08-06T06:59:20Z</dcterms:created>
  <dcterms:modified xsi:type="dcterms:W3CDTF">2016-08-25T06:29:21Z</dcterms:modified>
</cp:coreProperties>
</file>