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85014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Get ready for Calculus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3200" b="1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Day of School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Welcome Back!!!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Set up Accounts for Class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</a:t>
            </a:r>
            <a:r>
              <a:rPr lang="en-US" sz="2400" b="1" dirty="0" smtClean="0">
                <a:solidFill>
                  <a:srgbClr val="A50021"/>
                </a:solidFill>
              </a:rPr>
              <a:t>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345424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“Energy creates energy. It is by spending myself that I become rich.”</a:t>
            </a:r>
            <a:endParaRPr lang="en-US" sz="2400" b="1" i="1" dirty="0"/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smtClean="0"/>
              <a:t>Sarah Bernhardt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60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243</cp:revision>
  <dcterms:created xsi:type="dcterms:W3CDTF">2013-08-06T06:59:20Z</dcterms:created>
  <dcterms:modified xsi:type="dcterms:W3CDTF">2016-08-01T05:53:22Z</dcterms:modified>
</cp:coreProperties>
</file>