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37174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CodeHS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Quiz 1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CodeHS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Quiz 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“Aspire to inspire before you expire.”</a:t>
            </a:r>
          </a:p>
          <a:p>
            <a:pPr algn="ctr"/>
            <a:r>
              <a:rPr lang="en-US" sz="2200" b="1" i="1" dirty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49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270</cp:revision>
  <dcterms:created xsi:type="dcterms:W3CDTF">2013-08-06T06:59:20Z</dcterms:created>
  <dcterms:modified xsi:type="dcterms:W3CDTF">2016-08-19T07:20:07Z</dcterms:modified>
</cp:coreProperties>
</file>