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28998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Transform functions into new functions &amp; do function compositions.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Picture Day!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Look nice for your Pics!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“Life doesn’t have a remote, you have to get up and change it yourself.”</a:t>
            </a:r>
            <a:endParaRPr lang="en-US" sz="2200" b="1" i="1" dirty="0"/>
          </a:p>
          <a:p>
            <a:pPr algn="ctr"/>
            <a:r>
              <a:rPr lang="en-US" sz="2200" b="1" i="1" dirty="0" smtClean="0"/>
              <a:t>--Anonymous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3435</TotalTime>
  <Words>64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264</cp:revision>
  <dcterms:created xsi:type="dcterms:W3CDTF">2013-08-06T06:59:20Z</dcterms:created>
  <dcterms:modified xsi:type="dcterms:W3CDTF">2016-08-18T06:09:28Z</dcterms:modified>
</cp:coreProperties>
</file>