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20514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1.1-1.2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1.1-1.2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9794" y="33528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“We can’t become what we need to be by remaining what we are.”</a:t>
            </a:r>
          </a:p>
          <a:p>
            <a:pPr algn="ctr"/>
            <a:r>
              <a:rPr lang="en-US" sz="2200" b="1" i="1"/>
              <a:t>-- Oprah Winfrey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259</cp:revision>
  <dcterms:created xsi:type="dcterms:W3CDTF">2013-08-06T06:59:20Z</dcterms:created>
  <dcterms:modified xsi:type="dcterms:W3CDTF">2016-08-12T06:18:44Z</dcterms:modified>
</cp:coreProperties>
</file>