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6DEB3-0860-4400-BD0B-1C3FF9381E5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8E7FD-A957-4DEB-9A71-4F4386D86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0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9C923-9960-46BA-9F0E-C0DD79BDD5B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657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5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4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1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6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0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1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4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7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6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4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2D7-9B2A-47DB-B5B0-BB081B360D4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BB2D7-9B2A-47DB-B5B0-BB081B360D4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164CB-94A7-423C-9FCD-2DA8B8F0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8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2" name="Picture 2" descr="Picture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2790825"/>
            <a:ext cx="83058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400" dirty="0"/>
              <a:t>Copyright © Cengage Learning. All rights reserved.</a:t>
            </a:r>
            <a:r>
              <a:rPr lang="en-US" altLang="en-US" dirty="0"/>
              <a:t> 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661417" y="2938463"/>
            <a:ext cx="90601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chemeClr val="bg1"/>
                </a:solidFill>
              </a:rPr>
              <a:t>3.5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1890713" y="3111500"/>
            <a:ext cx="693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/>
              <a:t>Implicit Differentiation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914773"/>
            <a:ext cx="66817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61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29" y="1219200"/>
            <a:ext cx="870948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48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43" y="152400"/>
            <a:ext cx="642982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219200"/>
            <a:ext cx="2624319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9800"/>
            <a:ext cx="3200400" cy="871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99" y="3113996"/>
            <a:ext cx="2819401" cy="832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794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31665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26" y="1594757"/>
            <a:ext cx="56188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91168"/>
            <a:ext cx="2431019" cy="74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038600"/>
            <a:ext cx="3459405" cy="976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95400" y="2728286"/>
                <a:ext cx="3699731" cy="953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𝑎𝑟𝑐𝑡𝑎𝑛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728286"/>
                <a:ext cx="3699731" cy="9539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953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8382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https://www.youtube.com/watch?v=M8aiwsdSErQ&amp;index=15&amp;list=PLJ8OrXpbC-BN26s7tmqlWic7nsmC8wJmx</a:t>
            </a:r>
          </a:p>
        </p:txBody>
      </p:sp>
    </p:spTree>
    <p:extLst>
      <p:ext uri="{BB962C8B-B14F-4D97-AF65-F5344CB8AC3E}">
        <p14:creationId xmlns:p14="http://schemas.microsoft.com/office/powerpoint/2010/main" val="42265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19</Words>
  <Application>Microsoft Office PowerPoint</Application>
  <PresentationFormat>On-screen Show (4:3)</PresentationFormat>
  <Paragraphs>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9</cp:revision>
  <dcterms:created xsi:type="dcterms:W3CDTF">2015-10-26T07:41:19Z</dcterms:created>
  <dcterms:modified xsi:type="dcterms:W3CDTF">2016-11-08T17:57:45Z</dcterms:modified>
</cp:coreProperties>
</file>